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3"/>
  </p:handoutMasterIdLst>
  <p:sldIdLst>
    <p:sldId id="256" r:id="rId2"/>
    <p:sldId id="257" r:id="rId3"/>
    <p:sldId id="260" r:id="rId4"/>
    <p:sldId id="258" r:id="rId5"/>
    <p:sldId id="276" r:id="rId6"/>
    <p:sldId id="266" r:id="rId7"/>
    <p:sldId id="273" r:id="rId8"/>
    <p:sldId id="274" r:id="rId9"/>
    <p:sldId id="275" r:id="rId10"/>
    <p:sldId id="271" r:id="rId11"/>
    <p:sldId id="27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 - SPEAKER 1" id="{4789936C-E707-4FCD-A380-FC5E33C63DA5}">
          <p14:sldIdLst>
            <p14:sldId id="256"/>
            <p14:sldId id="257"/>
            <p14:sldId id="260"/>
            <p14:sldId id="258"/>
            <p14:sldId id="276"/>
            <p14:sldId id="266"/>
            <p14:sldId id="273"/>
            <p14:sldId id="274"/>
            <p14:sldId id="275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83"/>
    <a:srgbClr val="D10003"/>
    <a:srgbClr val="FF9999"/>
    <a:srgbClr val="F4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694"/>
  </p:normalViewPr>
  <p:slideViewPr>
    <p:cSldViewPr snapToGrid="0">
      <p:cViewPr varScale="1">
        <p:scale>
          <a:sx n="85" d="100"/>
          <a:sy n="85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 descr="形状, 正方形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11" name="shape2" descr="形状, 正方形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 descr="形状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7" cy="3861021"/>
          </a:xfrm>
          <a:prstGeom prst="rect">
            <a:avLst/>
          </a:prstGeom>
        </p:spPr>
      </p:pic>
      <p:pic>
        <p:nvPicPr>
          <p:cNvPr id="9" name="shape2" descr="形状, 矩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2"/>
          </a:xfrm>
          <a:prstGeom prst="rect">
            <a:avLst/>
          </a:prstGeom>
        </p:spPr>
      </p:pic>
      <p:pic>
        <p:nvPicPr>
          <p:cNvPr id="15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9" y="2022938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47265" y="2609817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3405" y="2541585"/>
            <a:ext cx="1437118" cy="1437118"/>
          </a:xfrm>
          <a:prstGeom prst="rect">
            <a:avLst/>
          </a:prstGeom>
        </p:spPr>
      </p:pic>
      <p:pic>
        <p:nvPicPr>
          <p:cNvPr id="10" name="shape2" descr="形状  低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9967" y="2541585"/>
            <a:ext cx="1437118" cy="1437118"/>
          </a:xfrm>
          <a:prstGeom prst="rect">
            <a:avLst/>
          </a:prstGeom>
        </p:spPr>
      </p:pic>
      <p:pic>
        <p:nvPicPr>
          <p:cNvPr id="16" name="shape3" descr="图标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44196" y="4206926"/>
            <a:ext cx="1437118" cy="1437118"/>
          </a:xfrm>
          <a:prstGeom prst="rect">
            <a:avLst/>
          </a:prstGeom>
        </p:spPr>
      </p:pic>
      <p:pic>
        <p:nvPicPr>
          <p:cNvPr id="18" name="shape4" descr="图标  中度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25362" y="4206925"/>
            <a:ext cx="1437117" cy="1437117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9050" y="0"/>
            <a:ext cx="12229465" cy="6873875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05" y="1637665"/>
            <a:ext cx="10800080" cy="46208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Justin Clawson</a:t>
            </a:r>
          </a:p>
          <a:p>
            <a:pPr lvl="0"/>
            <a:r>
              <a:rPr lang="en-US" dirty="0"/>
              <a:t>Joel Fisher</a:t>
            </a:r>
          </a:p>
          <a:p>
            <a:pPr lvl="0"/>
            <a:r>
              <a:rPr lang="en-US" dirty="0"/>
              <a:t>Cole O’Neill</a:t>
            </a:r>
          </a:p>
          <a:p>
            <a:pPr lvl="0"/>
            <a:r>
              <a:rPr lang="en-US" dirty="0"/>
              <a:t>Selena </a:t>
            </a:r>
            <a:r>
              <a:rPr lang="en-US" dirty="0" err="1"/>
              <a:t>Passeno</a:t>
            </a:r>
            <a:endParaRPr lang="en-US" dirty="0"/>
          </a:p>
          <a:p>
            <a:pPr lvl="0"/>
            <a:r>
              <a:rPr lang="en-US" dirty="0"/>
              <a:t>Zac Williams</a:t>
            </a:r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Michigan Real Estate Predictor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PROJECT CONCLUSIONS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BEST MODEL</a:t>
            </a:r>
          </a:p>
          <a:p>
            <a:pPr lvl="4"/>
            <a:r>
              <a:rPr lang="en-US" dirty="0"/>
              <a:t>What was the best model and why?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OTHER CONSIDERATIONS</a:t>
            </a:r>
          </a:p>
          <a:p>
            <a:pPr lvl="4"/>
            <a:r>
              <a:rPr lang="en-US" dirty="0"/>
              <a:t>What else could we have done with more/better data? 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WHAT WE LEARNED</a:t>
            </a:r>
          </a:p>
          <a:p>
            <a:pPr lvl="4"/>
            <a:r>
              <a:rPr lang="en-US" dirty="0"/>
              <a:t>What did this model tell us?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302" y="-12700"/>
            <a:ext cx="4295746" cy="6891093"/>
          </a:xfrm>
          <a:prstGeom prst="rect">
            <a:avLst/>
          </a:prstGeom>
        </p:spPr>
      </p:pic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The Project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DESCRIPTION OF WHAT WE ARE DOING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DATA SOURCE – Kaggle – realtor.com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ETL PROCESS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MODELS/TESTING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9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VISUALIZATIONS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CONCLUSIONS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PROJECT DESCRIPTION</a:t>
            </a:r>
          </a:p>
          <a:p>
            <a:pPr lvl="4"/>
            <a:r>
              <a:rPr lang="en-US" dirty="0"/>
              <a:t>Predicting sale price based on various factors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PROJECT OVERVIEW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SOURCE</a:t>
            </a:r>
          </a:p>
          <a:p>
            <a:pPr lvl="4"/>
            <a:r>
              <a:rPr lang="en-US" dirty="0"/>
              <a:t>Downloaded from Kaggle</a:t>
            </a:r>
          </a:p>
          <a:p>
            <a:pPr lvl="4"/>
            <a:r>
              <a:rPr lang="en-US" dirty="0"/>
              <a:t>Source data – Realtor.com</a:t>
            </a:r>
          </a:p>
          <a:p>
            <a:pPr lvl="4"/>
            <a:r>
              <a:rPr lang="en-US" dirty="0"/>
              <a:t>USA Real Estate Dataset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68193" y="4560711"/>
            <a:ext cx="5346755" cy="161797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PROCESS</a:t>
            </a:r>
          </a:p>
          <a:p>
            <a:pPr lvl="4"/>
            <a:r>
              <a:rPr lang="en-US" dirty="0"/>
              <a:t>Downloaded data, cleaned to include Michigan only</a:t>
            </a:r>
          </a:p>
          <a:p>
            <a:pPr lvl="4"/>
            <a:r>
              <a:rPr lang="en-US" dirty="0"/>
              <a:t>Drop duplicates and unneeded fields</a:t>
            </a:r>
          </a:p>
          <a:p>
            <a:pPr lvl="4"/>
            <a:r>
              <a:rPr lang="en-US" dirty="0"/>
              <a:t>Loaded to Spark SQL database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Tools Used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 dirty="0"/>
              <a:t>(add icons) PANDAS – SQL – PYSPARK – TABLEAU </a:t>
            </a:r>
            <a:br>
              <a:rPr lang="en-US" dirty="0"/>
            </a:br>
            <a:r>
              <a:rPr lang="en-US" dirty="0"/>
              <a:t>COLAB – any others?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ADD IMAGES HERE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 dirty="0"/>
              <a:t>Kaggle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ETL from notebook</a:t>
            </a:r>
          </a:p>
        </p:txBody>
      </p:sp>
    </p:spTree>
    <p:extLst>
      <p:ext uri="{BB962C8B-B14F-4D97-AF65-F5344CB8AC3E}">
        <p14:creationId xmlns:p14="http://schemas.microsoft.com/office/powerpoint/2010/main" val="57833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 dirty="0"/>
              <a:t>VISUALIZATION</a:t>
            </a:r>
            <a:br>
              <a:rPr lang="en-US" dirty="0"/>
            </a:br>
            <a:r>
              <a:rPr lang="en-US" dirty="0"/>
              <a:t>here add visualization of mapped data from Tableau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Models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 dirty="0"/>
              <a:t>OUTLINE DIFFERENT MODELS USED HERE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THEN ADD ONE SLIDE PER MODEL</a:t>
            </a:r>
            <a:br>
              <a:rPr lang="en-US" dirty="0"/>
            </a:br>
            <a:r>
              <a:rPr lang="en-US" dirty="0"/>
              <a:t>Decision trees</a:t>
            </a:r>
            <a:br>
              <a:rPr lang="en-US" dirty="0"/>
            </a:br>
            <a:r>
              <a:rPr lang="en-US" dirty="0"/>
              <a:t>Random forest</a:t>
            </a:r>
            <a:br>
              <a:rPr lang="en-US" dirty="0"/>
            </a:br>
            <a:r>
              <a:rPr lang="en-US" dirty="0"/>
              <a:t>…others?</a:t>
            </a:r>
          </a:p>
        </p:txBody>
      </p:sp>
    </p:spTree>
    <p:extLst>
      <p:ext uri="{BB962C8B-B14F-4D97-AF65-F5344CB8AC3E}">
        <p14:creationId xmlns:p14="http://schemas.microsoft.com/office/powerpoint/2010/main" val="422459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 dirty="0"/>
              <a:t>MODEL RESULTS </a:t>
            </a:r>
            <a:br>
              <a:rPr lang="en-US" dirty="0"/>
            </a:br>
            <a:r>
              <a:rPr lang="en-US" dirty="0"/>
              <a:t>compare model results here</a:t>
            </a:r>
            <a:br>
              <a:rPr lang="en-US" dirty="0"/>
            </a:br>
            <a:r>
              <a:rPr lang="en-US" dirty="0"/>
              <a:t>Identify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17691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The best model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 dirty="0"/>
              <a:t>Here give more details about the best model and related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73839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214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宋体</vt:lpstr>
      <vt:lpstr>Arial</vt:lpstr>
      <vt:lpstr>Calibri</vt:lpstr>
      <vt:lpstr>Poppins Light</vt:lpstr>
      <vt:lpstr>Poppins Medium</vt:lpstr>
      <vt:lpstr>Poppins Regular</vt:lpstr>
      <vt:lpstr>Poppins SemiBold</vt:lpstr>
      <vt:lpstr>Office 主题​​</vt:lpstr>
      <vt:lpstr>Michigan Real Estate Predictor Models</vt:lpstr>
      <vt:lpstr>The Project</vt:lpstr>
      <vt:lpstr>PROJECT OVERVIEW</vt:lpstr>
      <vt:lpstr>(add icons) PANDAS – SQL – PYSPARK – TABLEAU  COLAB – any others?</vt:lpstr>
      <vt:lpstr>Kaggle data  ETL from notebook</vt:lpstr>
      <vt:lpstr>VISUALIZATION here add visualization of mapped data from Tableau</vt:lpstr>
      <vt:lpstr>OUTLINE DIFFERENT MODELS USED HERE  THEN ADD ONE SLIDE PER MODEL Decision trees Random forest …others?</vt:lpstr>
      <vt:lpstr>MODEL RESULTS  compare model results here Identify the best model</vt:lpstr>
      <vt:lpstr>Here give more details about the best model and related visualizations</vt:lpstr>
      <vt:lpstr>PROJECT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Williams, Zachary</cp:lastModifiedBy>
  <cp:revision>231</cp:revision>
  <dcterms:created xsi:type="dcterms:W3CDTF">2024-02-29T12:41:16Z</dcterms:created>
  <dcterms:modified xsi:type="dcterms:W3CDTF">2024-05-23T01:06:06Z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907BE583156828286BEF6E65C9873BC7_43</vt:lpwstr>
  </property>
</Properties>
</file>